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5" r:id="rId2"/>
    <p:sldId id="259" r:id="rId3"/>
    <p:sldId id="260" r:id="rId4"/>
    <p:sldId id="262" r:id="rId5"/>
    <p:sldId id="263" r:id="rId6"/>
    <p:sldId id="266" r:id="rId7"/>
    <p:sldId id="264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49" d="100"/>
          <a:sy n="49" d="100"/>
        </p:scale>
        <p:origin x="66" y="9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79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789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58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29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873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35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380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51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791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27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00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430BB-8CC7-4E7F-82F5-C82E7BC73041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8D8642-FACB-4C3B-93BD-F0534F196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5473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312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/>
              <a:t>The Creaking Grounds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731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Razor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Explore the old mansion collecting items to survive. But beware the cursed spirits of this </a:t>
            </a:r>
            <a:r>
              <a:rPr lang="en-US" dirty="0" smtClean="0"/>
              <a:t>house who lie in wait with surprises of their own.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348" y="2766591"/>
            <a:ext cx="5845630" cy="395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19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 smtClean="0"/>
              <a:t>As the player I will</a:t>
            </a:r>
          </a:p>
          <a:p>
            <a:pPr lvl="1"/>
            <a:r>
              <a:rPr lang="en-US" sz="3200" dirty="0"/>
              <a:t>Customize my character and select abilities that suit my play style.</a:t>
            </a:r>
          </a:p>
          <a:p>
            <a:pPr lvl="1"/>
            <a:r>
              <a:rPr lang="en-US" sz="3200" dirty="0" smtClean="0"/>
              <a:t>Explore </a:t>
            </a:r>
            <a:r>
              <a:rPr lang="en-US" sz="3200" dirty="0"/>
              <a:t>the mansion in order to find more equipment</a:t>
            </a:r>
          </a:p>
          <a:p>
            <a:pPr lvl="1"/>
            <a:r>
              <a:rPr lang="en-US" sz="3200" dirty="0" smtClean="0"/>
              <a:t>Search </a:t>
            </a:r>
            <a:r>
              <a:rPr lang="en-US" sz="3200" dirty="0" smtClean="0"/>
              <a:t>rooms in order to find items to help me survive</a:t>
            </a:r>
          </a:p>
          <a:p>
            <a:pPr lvl="1"/>
            <a:r>
              <a:rPr lang="en-US" sz="3200" dirty="0" smtClean="0"/>
              <a:t>Complete </a:t>
            </a:r>
            <a:r>
              <a:rPr lang="en-US" sz="3200" dirty="0"/>
              <a:t>various objectives in order to defeat the betrayer and win the game. </a:t>
            </a:r>
            <a:endParaRPr lang="en-US" sz="3200" dirty="0" smtClean="0"/>
          </a:p>
          <a:p>
            <a:r>
              <a:rPr lang="en-US" sz="3600" dirty="0" smtClean="0"/>
              <a:t>As </a:t>
            </a:r>
            <a:r>
              <a:rPr lang="en-US" sz="3600" dirty="0"/>
              <a:t>a Betrayer I </a:t>
            </a:r>
            <a:r>
              <a:rPr lang="en-US" sz="3600" dirty="0" smtClean="0"/>
              <a:t>will attack </a:t>
            </a:r>
            <a:r>
              <a:rPr lang="en-US" sz="3600" dirty="0"/>
              <a:t>the players in different ways in order to win the game</a:t>
            </a:r>
            <a:r>
              <a:rPr lang="en-US" sz="3600" dirty="0" smtClean="0"/>
              <a:t>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519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Explore a </a:t>
            </a:r>
            <a:r>
              <a:rPr lang="en-US" dirty="0" smtClean="0"/>
              <a:t>randomly generated </a:t>
            </a:r>
            <a:r>
              <a:rPr lang="en-US" dirty="0" err="1" smtClean="0"/>
              <a:t>labyrinthian</a:t>
            </a:r>
            <a:r>
              <a:rPr lang="en-US" dirty="0" smtClean="0"/>
              <a:t> </a:t>
            </a:r>
            <a:r>
              <a:rPr lang="en-US" dirty="0" smtClean="0"/>
              <a:t>mansion</a:t>
            </a:r>
          </a:p>
          <a:p>
            <a:r>
              <a:rPr lang="en-US" dirty="0" smtClean="0"/>
              <a:t>Create a character with stats </a:t>
            </a:r>
            <a:r>
              <a:rPr lang="en-US" dirty="0"/>
              <a:t>to suit your play style</a:t>
            </a:r>
          </a:p>
          <a:p>
            <a:r>
              <a:rPr lang="en-US" dirty="0"/>
              <a:t>Search the rooms and containers for items and </a:t>
            </a:r>
            <a:r>
              <a:rPr lang="en-US" dirty="0" smtClean="0"/>
              <a:t>artifacts</a:t>
            </a:r>
          </a:p>
          <a:p>
            <a:r>
              <a:rPr lang="en-US" dirty="0" smtClean="0"/>
              <a:t>Find hidden passages and secrets to help you win</a:t>
            </a:r>
            <a:endParaRPr lang="en-US" dirty="0"/>
          </a:p>
          <a:p>
            <a:r>
              <a:rPr lang="en-US" dirty="0"/>
              <a:t>Collect special powers from </a:t>
            </a:r>
            <a:r>
              <a:rPr lang="en-US" dirty="0" smtClean="0"/>
              <a:t>artifacts</a:t>
            </a:r>
            <a:endParaRPr lang="en-US" dirty="0"/>
          </a:p>
          <a:p>
            <a:r>
              <a:rPr lang="en-US" dirty="0"/>
              <a:t>Survive the Curse’s Awakening OR Destroy the trespassers as a Betrayer.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9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Are We Different?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horror games are linear and repetitive. Ours is not.</a:t>
            </a:r>
          </a:p>
          <a:p>
            <a:r>
              <a:rPr lang="en-US" dirty="0" smtClean="0"/>
              <a:t>Multiplayer</a:t>
            </a:r>
            <a:endParaRPr lang="en-US" dirty="0" smtClean="0"/>
          </a:p>
          <a:p>
            <a:r>
              <a:rPr lang="en-US" dirty="0" smtClean="0"/>
              <a:t>We are an ambitious group that focuses on quality</a:t>
            </a:r>
          </a:p>
          <a:p>
            <a:r>
              <a:rPr lang="en-US" dirty="0" smtClean="0"/>
              <a:t>Much accomplished in short time already = PROFIT SOONER FOR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88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Present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67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/>
              <a:t>The Creaking Grounds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127042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612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</TotalTime>
  <Words>198</Words>
  <Application>Microsoft Office PowerPoint</Application>
  <PresentationFormat>Widescreen</PresentationFormat>
  <Paragraphs>24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The Creaking Grounds</vt:lpstr>
      <vt:lpstr>Razor Statement</vt:lpstr>
      <vt:lpstr>User Stories</vt:lpstr>
      <vt:lpstr>Game Features</vt:lpstr>
      <vt:lpstr>Why Are We Different?</vt:lpstr>
      <vt:lpstr>Demo</vt:lpstr>
      <vt:lpstr>The Creaking Grounds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Power</dc:creator>
  <cp:lastModifiedBy>Conner</cp:lastModifiedBy>
  <cp:revision>38</cp:revision>
  <dcterms:created xsi:type="dcterms:W3CDTF">2015-10-01T20:57:14Z</dcterms:created>
  <dcterms:modified xsi:type="dcterms:W3CDTF">2015-10-08T20:39:23Z</dcterms:modified>
</cp:coreProperties>
</file>

<file path=docProps/thumbnail.jpeg>
</file>